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8" r:id="rId3"/>
    <p:sldId id="279" r:id="rId4"/>
    <p:sldId id="280" r:id="rId5"/>
    <p:sldId id="281" r:id="rId6"/>
    <p:sldId id="282" r:id="rId7"/>
    <p:sldId id="283" r:id="rId8"/>
    <p:sldId id="256" r:id="rId9"/>
    <p:sldId id="257" r:id="rId10"/>
    <p:sldId id="262" r:id="rId11"/>
    <p:sldId id="261" r:id="rId12"/>
    <p:sldId id="274" r:id="rId13"/>
    <p:sldId id="269" r:id="rId14"/>
    <p:sldId id="270" r:id="rId15"/>
    <p:sldId id="258" r:id="rId16"/>
    <p:sldId id="259" r:id="rId17"/>
    <p:sldId id="260" r:id="rId18"/>
    <p:sldId id="263" r:id="rId19"/>
    <p:sldId id="264" r:id="rId20"/>
    <p:sldId id="265" r:id="rId21"/>
    <p:sldId id="266" r:id="rId22"/>
    <p:sldId id="267" r:id="rId23"/>
    <p:sldId id="268" r:id="rId24"/>
    <p:sldId id="275" r:id="rId25"/>
    <p:sldId id="271" r:id="rId26"/>
    <p:sldId id="272" r:id="rId27"/>
    <p:sldId id="27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DA7EA-C5EA-4636-BA16-1067393219B5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C990C8-4219-4F79-BA02-AEFC1C3FC614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C00000"/>
              </a:solidFill>
            </a:rPr>
            <a:t>Отдел голосеменные</a:t>
          </a:r>
          <a:endParaRPr lang="ru-RU" sz="4400" b="1" dirty="0">
            <a:solidFill>
              <a:srgbClr val="C00000"/>
            </a:solidFill>
          </a:endParaRPr>
        </a:p>
      </dgm:t>
    </dgm:pt>
    <dgm:pt modelId="{ABD85FEB-E264-4696-92D8-C0A67DDE7DA7}" type="parTrans" cxnId="{0DE24EA4-EB38-4C8D-9A9C-A138E3ACDAC4}">
      <dgm:prSet/>
      <dgm:spPr/>
      <dgm:t>
        <a:bodyPr/>
        <a:lstStyle/>
        <a:p>
          <a:endParaRPr lang="ru-RU"/>
        </a:p>
      </dgm:t>
    </dgm:pt>
    <dgm:pt modelId="{16EEB950-8CD3-4A15-9AB6-D3825FCE05C1}" type="sibTrans" cxnId="{0DE24EA4-EB38-4C8D-9A9C-A138E3ACDAC4}">
      <dgm:prSet/>
      <dgm:spPr/>
      <dgm:t>
        <a:bodyPr/>
        <a:lstStyle/>
        <a:p>
          <a:endParaRPr lang="ru-RU"/>
        </a:p>
      </dgm:t>
    </dgm:pt>
    <dgm:pt modelId="{9531E07C-BC82-4A8D-BCAC-1006D5BA638E}">
      <dgm:prSet phldrT="[Текст]"/>
      <dgm:spPr/>
      <dgm:t>
        <a:bodyPr/>
        <a:lstStyle/>
        <a:p>
          <a:r>
            <a:rPr lang="ru-RU" dirty="0" smtClean="0"/>
            <a:t>Класс саговниковые</a:t>
          </a:r>
          <a:endParaRPr lang="ru-RU" dirty="0"/>
        </a:p>
      </dgm:t>
    </dgm:pt>
    <dgm:pt modelId="{C00C2322-AC64-4ED8-96E0-6D7622DB7A17}" type="parTrans" cxnId="{EB3DA0E8-6DCB-4D5B-B02C-FAC3E90557A1}">
      <dgm:prSet/>
      <dgm:spPr/>
      <dgm:t>
        <a:bodyPr/>
        <a:lstStyle/>
        <a:p>
          <a:endParaRPr lang="ru-RU"/>
        </a:p>
      </dgm:t>
    </dgm:pt>
    <dgm:pt modelId="{C2340E6B-9134-4F50-BAD4-208EF34CC551}" type="sibTrans" cxnId="{EB3DA0E8-6DCB-4D5B-B02C-FAC3E90557A1}">
      <dgm:prSet/>
      <dgm:spPr/>
      <dgm:t>
        <a:bodyPr/>
        <a:lstStyle/>
        <a:p>
          <a:endParaRPr lang="ru-RU"/>
        </a:p>
      </dgm:t>
    </dgm:pt>
    <dgm:pt modelId="{67DC94D0-2344-4C54-9986-DB579642C8F5}">
      <dgm:prSet phldrT="[Текст]"/>
      <dgm:spPr/>
      <dgm:t>
        <a:bodyPr/>
        <a:lstStyle/>
        <a:p>
          <a:r>
            <a:rPr lang="ru-RU" dirty="0" smtClean="0"/>
            <a:t>Класс </a:t>
          </a:r>
          <a:r>
            <a:rPr lang="ru-RU" dirty="0" err="1" smtClean="0"/>
            <a:t>гинкговые</a:t>
          </a:r>
          <a:endParaRPr lang="ru-RU" dirty="0"/>
        </a:p>
      </dgm:t>
    </dgm:pt>
    <dgm:pt modelId="{F5040773-4FE7-4BFD-BBA0-22A7E714BE47}" type="parTrans" cxnId="{0D1B44BA-7DB3-4A7A-AD89-BD51EB9C9542}">
      <dgm:prSet/>
      <dgm:spPr/>
      <dgm:t>
        <a:bodyPr/>
        <a:lstStyle/>
        <a:p>
          <a:endParaRPr lang="ru-RU"/>
        </a:p>
      </dgm:t>
    </dgm:pt>
    <dgm:pt modelId="{A1FEC31B-3684-442B-AA1E-B09DA4985098}" type="sibTrans" cxnId="{0D1B44BA-7DB3-4A7A-AD89-BD51EB9C9542}">
      <dgm:prSet/>
      <dgm:spPr/>
      <dgm:t>
        <a:bodyPr/>
        <a:lstStyle/>
        <a:p>
          <a:endParaRPr lang="ru-RU"/>
        </a:p>
      </dgm:t>
    </dgm:pt>
    <dgm:pt modelId="{2D0D083E-7DF6-492B-A4BA-B65F7B337291}">
      <dgm:prSet phldrT="[Текст]"/>
      <dgm:spPr/>
      <dgm:t>
        <a:bodyPr/>
        <a:lstStyle/>
        <a:p>
          <a:r>
            <a:rPr lang="ru-RU" dirty="0" smtClean="0"/>
            <a:t>Класс хвойные</a:t>
          </a:r>
          <a:endParaRPr lang="ru-RU" dirty="0"/>
        </a:p>
      </dgm:t>
    </dgm:pt>
    <dgm:pt modelId="{B9656B55-1F28-4166-B19A-4B220A73F4B2}" type="parTrans" cxnId="{295F3F6B-5531-40DD-82A0-22E48522667B}">
      <dgm:prSet/>
      <dgm:spPr/>
      <dgm:t>
        <a:bodyPr/>
        <a:lstStyle/>
        <a:p>
          <a:endParaRPr lang="ru-RU"/>
        </a:p>
      </dgm:t>
    </dgm:pt>
    <dgm:pt modelId="{B478C57F-5CE9-4044-87A5-6512A7F444C1}" type="sibTrans" cxnId="{295F3F6B-5531-40DD-82A0-22E48522667B}">
      <dgm:prSet/>
      <dgm:spPr/>
      <dgm:t>
        <a:bodyPr/>
        <a:lstStyle/>
        <a:p>
          <a:endParaRPr lang="ru-RU"/>
        </a:p>
      </dgm:t>
    </dgm:pt>
    <dgm:pt modelId="{149F190D-A9D0-4BC3-B62B-6839F07E708F}">
      <dgm:prSet/>
      <dgm:spPr/>
      <dgm:t>
        <a:bodyPr/>
        <a:lstStyle/>
        <a:p>
          <a:r>
            <a:rPr lang="ru-RU" dirty="0" smtClean="0"/>
            <a:t>Класс </a:t>
          </a:r>
          <a:r>
            <a:rPr lang="ru-RU" dirty="0" err="1" smtClean="0"/>
            <a:t>эфедровые</a:t>
          </a:r>
          <a:endParaRPr lang="ru-RU" dirty="0"/>
        </a:p>
      </dgm:t>
    </dgm:pt>
    <dgm:pt modelId="{3E47831D-F47E-4507-A94E-FD8B1D0D4897}" type="parTrans" cxnId="{D34E9F75-6C3C-491D-98DB-347064CF7991}">
      <dgm:prSet/>
      <dgm:spPr/>
      <dgm:t>
        <a:bodyPr/>
        <a:lstStyle/>
        <a:p>
          <a:endParaRPr lang="ru-RU"/>
        </a:p>
      </dgm:t>
    </dgm:pt>
    <dgm:pt modelId="{B9F4791D-A6EB-467C-A8D6-41FC3CB65BC7}" type="sibTrans" cxnId="{D34E9F75-6C3C-491D-98DB-347064CF7991}">
      <dgm:prSet/>
      <dgm:spPr/>
      <dgm:t>
        <a:bodyPr/>
        <a:lstStyle/>
        <a:p>
          <a:endParaRPr lang="ru-RU"/>
        </a:p>
      </dgm:t>
    </dgm:pt>
    <dgm:pt modelId="{0AE3F11A-6944-4233-A5AF-56E3E36F5747}" type="pres">
      <dgm:prSet presAssocID="{33DDA7EA-C5EA-4636-BA16-1067393219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CCDF263-CCEB-485D-B54C-58F9088E0847}" type="pres">
      <dgm:prSet presAssocID="{2EC990C8-4219-4F79-BA02-AEFC1C3FC614}" presName="hierRoot1" presStyleCnt="0">
        <dgm:presLayoutVars>
          <dgm:hierBranch val="init"/>
        </dgm:presLayoutVars>
      </dgm:prSet>
      <dgm:spPr/>
    </dgm:pt>
    <dgm:pt modelId="{1964845B-DCBB-4FCA-B64F-B055B264D3E5}" type="pres">
      <dgm:prSet presAssocID="{2EC990C8-4219-4F79-BA02-AEFC1C3FC614}" presName="rootComposite1" presStyleCnt="0"/>
      <dgm:spPr/>
    </dgm:pt>
    <dgm:pt modelId="{2585E3E6-BB90-4092-BFE7-BCB984D97CF9}" type="pres">
      <dgm:prSet presAssocID="{2EC990C8-4219-4F79-BA02-AEFC1C3FC614}" presName="rootText1" presStyleLbl="node0" presStyleIdx="0" presStyleCnt="1" custScaleX="188290" custScaleY="263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331BAC-BD31-4E71-92DE-E32A892580F0}" type="pres">
      <dgm:prSet presAssocID="{2EC990C8-4219-4F79-BA02-AEFC1C3FC61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8D801F3-BCD7-4F7A-B32C-B3DC9661581C}" type="pres">
      <dgm:prSet presAssocID="{2EC990C8-4219-4F79-BA02-AEFC1C3FC614}" presName="hierChild2" presStyleCnt="0"/>
      <dgm:spPr/>
    </dgm:pt>
    <dgm:pt modelId="{D905F510-CD56-4E32-8E21-F29F6DD24E33}" type="pres">
      <dgm:prSet presAssocID="{C00C2322-AC64-4ED8-96E0-6D7622DB7A17}" presName="Name37" presStyleLbl="parChTrans1D2" presStyleIdx="0" presStyleCnt="4"/>
      <dgm:spPr/>
      <dgm:t>
        <a:bodyPr/>
        <a:lstStyle/>
        <a:p>
          <a:endParaRPr lang="ru-RU"/>
        </a:p>
      </dgm:t>
    </dgm:pt>
    <dgm:pt modelId="{4B38ACA0-2A8D-42C0-91CF-37752E29D0A3}" type="pres">
      <dgm:prSet presAssocID="{9531E07C-BC82-4A8D-BCAC-1006D5BA638E}" presName="hierRoot2" presStyleCnt="0">
        <dgm:presLayoutVars>
          <dgm:hierBranch val="init"/>
        </dgm:presLayoutVars>
      </dgm:prSet>
      <dgm:spPr/>
    </dgm:pt>
    <dgm:pt modelId="{E828E60D-B2E4-4BDC-BA43-5F89B023AA5B}" type="pres">
      <dgm:prSet presAssocID="{9531E07C-BC82-4A8D-BCAC-1006D5BA638E}" presName="rootComposite" presStyleCnt="0"/>
      <dgm:spPr/>
    </dgm:pt>
    <dgm:pt modelId="{56319683-363C-4A0B-9399-373DE26E4D5D}" type="pres">
      <dgm:prSet presAssocID="{9531E07C-BC82-4A8D-BCAC-1006D5BA638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1A9EA9-B319-4812-956D-463BF1C4881A}" type="pres">
      <dgm:prSet presAssocID="{9531E07C-BC82-4A8D-BCAC-1006D5BA638E}" presName="rootConnector" presStyleLbl="node2" presStyleIdx="0" presStyleCnt="4"/>
      <dgm:spPr/>
      <dgm:t>
        <a:bodyPr/>
        <a:lstStyle/>
        <a:p>
          <a:endParaRPr lang="ru-RU"/>
        </a:p>
      </dgm:t>
    </dgm:pt>
    <dgm:pt modelId="{8734E521-FFB6-452E-9162-08B0FC0341AB}" type="pres">
      <dgm:prSet presAssocID="{9531E07C-BC82-4A8D-BCAC-1006D5BA638E}" presName="hierChild4" presStyleCnt="0"/>
      <dgm:spPr/>
    </dgm:pt>
    <dgm:pt modelId="{3A93F3D3-B511-40F0-BC2D-72113A85E926}" type="pres">
      <dgm:prSet presAssocID="{9531E07C-BC82-4A8D-BCAC-1006D5BA638E}" presName="hierChild5" presStyleCnt="0"/>
      <dgm:spPr/>
    </dgm:pt>
    <dgm:pt modelId="{CA6EB09B-B9AD-4B8C-9BD6-F6F1C78262F1}" type="pres">
      <dgm:prSet presAssocID="{F5040773-4FE7-4BFD-BBA0-22A7E714BE4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BB1B75A9-BD0A-41BF-A2B8-A18E9C41C643}" type="pres">
      <dgm:prSet presAssocID="{67DC94D0-2344-4C54-9986-DB579642C8F5}" presName="hierRoot2" presStyleCnt="0">
        <dgm:presLayoutVars>
          <dgm:hierBranch val="init"/>
        </dgm:presLayoutVars>
      </dgm:prSet>
      <dgm:spPr/>
    </dgm:pt>
    <dgm:pt modelId="{EB758BD6-7801-4DD3-8662-E7A0CE665041}" type="pres">
      <dgm:prSet presAssocID="{67DC94D0-2344-4C54-9986-DB579642C8F5}" presName="rootComposite" presStyleCnt="0"/>
      <dgm:spPr/>
    </dgm:pt>
    <dgm:pt modelId="{EB9F870C-A182-43CB-85FD-3897B4337598}" type="pres">
      <dgm:prSet presAssocID="{67DC94D0-2344-4C54-9986-DB579642C8F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5B5CAD-7CE2-4484-8BD9-A841427B325E}" type="pres">
      <dgm:prSet presAssocID="{67DC94D0-2344-4C54-9986-DB579642C8F5}" presName="rootConnector" presStyleLbl="node2" presStyleIdx="1" presStyleCnt="4"/>
      <dgm:spPr/>
      <dgm:t>
        <a:bodyPr/>
        <a:lstStyle/>
        <a:p>
          <a:endParaRPr lang="ru-RU"/>
        </a:p>
      </dgm:t>
    </dgm:pt>
    <dgm:pt modelId="{638BEF57-4607-428D-93CB-1538A2341A7B}" type="pres">
      <dgm:prSet presAssocID="{67DC94D0-2344-4C54-9986-DB579642C8F5}" presName="hierChild4" presStyleCnt="0"/>
      <dgm:spPr/>
    </dgm:pt>
    <dgm:pt modelId="{C7FC9FCE-3739-4000-86A7-96D23F28340B}" type="pres">
      <dgm:prSet presAssocID="{67DC94D0-2344-4C54-9986-DB579642C8F5}" presName="hierChild5" presStyleCnt="0"/>
      <dgm:spPr/>
    </dgm:pt>
    <dgm:pt modelId="{638416DD-7286-4FAA-A5CD-C1C91F7A9D47}" type="pres">
      <dgm:prSet presAssocID="{B9656B55-1F28-4166-B19A-4B220A73F4B2}" presName="Name37" presStyleLbl="parChTrans1D2" presStyleIdx="2" presStyleCnt="4"/>
      <dgm:spPr/>
      <dgm:t>
        <a:bodyPr/>
        <a:lstStyle/>
        <a:p>
          <a:endParaRPr lang="ru-RU"/>
        </a:p>
      </dgm:t>
    </dgm:pt>
    <dgm:pt modelId="{50B9B936-DF28-432C-AFE1-0E93391CC14D}" type="pres">
      <dgm:prSet presAssocID="{2D0D083E-7DF6-492B-A4BA-B65F7B337291}" presName="hierRoot2" presStyleCnt="0">
        <dgm:presLayoutVars>
          <dgm:hierBranch val="init"/>
        </dgm:presLayoutVars>
      </dgm:prSet>
      <dgm:spPr/>
    </dgm:pt>
    <dgm:pt modelId="{07198570-D0F0-4ECB-A7B6-1D0BC7573C27}" type="pres">
      <dgm:prSet presAssocID="{2D0D083E-7DF6-492B-A4BA-B65F7B337291}" presName="rootComposite" presStyleCnt="0"/>
      <dgm:spPr/>
    </dgm:pt>
    <dgm:pt modelId="{C83D29FA-EF8D-43E7-B3E8-B4D8929CBC5E}" type="pres">
      <dgm:prSet presAssocID="{2D0D083E-7DF6-492B-A4BA-B65F7B33729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DF60BF-8E73-4548-8043-4B16E84D113B}" type="pres">
      <dgm:prSet presAssocID="{2D0D083E-7DF6-492B-A4BA-B65F7B337291}" presName="rootConnector" presStyleLbl="node2" presStyleIdx="2" presStyleCnt="4"/>
      <dgm:spPr/>
      <dgm:t>
        <a:bodyPr/>
        <a:lstStyle/>
        <a:p>
          <a:endParaRPr lang="ru-RU"/>
        </a:p>
      </dgm:t>
    </dgm:pt>
    <dgm:pt modelId="{8E96C336-C437-426D-A294-6208B65A37D5}" type="pres">
      <dgm:prSet presAssocID="{2D0D083E-7DF6-492B-A4BA-B65F7B337291}" presName="hierChild4" presStyleCnt="0"/>
      <dgm:spPr/>
    </dgm:pt>
    <dgm:pt modelId="{63051A33-57D9-447F-BD79-9217F35DB59D}" type="pres">
      <dgm:prSet presAssocID="{2D0D083E-7DF6-492B-A4BA-B65F7B337291}" presName="hierChild5" presStyleCnt="0"/>
      <dgm:spPr/>
    </dgm:pt>
    <dgm:pt modelId="{86E8FDBD-BFBC-42D0-9AD9-009C42863EB3}" type="pres">
      <dgm:prSet presAssocID="{3E47831D-F47E-4507-A94E-FD8B1D0D4897}" presName="Name37" presStyleLbl="parChTrans1D2" presStyleIdx="3" presStyleCnt="4"/>
      <dgm:spPr/>
      <dgm:t>
        <a:bodyPr/>
        <a:lstStyle/>
        <a:p>
          <a:endParaRPr lang="ru-RU"/>
        </a:p>
      </dgm:t>
    </dgm:pt>
    <dgm:pt modelId="{58889CE9-2D4E-4636-9973-C049D78CF056}" type="pres">
      <dgm:prSet presAssocID="{149F190D-A9D0-4BC3-B62B-6839F07E708F}" presName="hierRoot2" presStyleCnt="0">
        <dgm:presLayoutVars>
          <dgm:hierBranch val="init"/>
        </dgm:presLayoutVars>
      </dgm:prSet>
      <dgm:spPr/>
    </dgm:pt>
    <dgm:pt modelId="{8615C61D-4AD7-4BA4-9ECD-05711BF384D1}" type="pres">
      <dgm:prSet presAssocID="{149F190D-A9D0-4BC3-B62B-6839F07E708F}" presName="rootComposite" presStyleCnt="0"/>
      <dgm:spPr/>
    </dgm:pt>
    <dgm:pt modelId="{49B29FD7-5929-4DDC-B53F-AC2468F5CD0C}" type="pres">
      <dgm:prSet presAssocID="{149F190D-A9D0-4BC3-B62B-6839F07E708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48E072-8AA8-4257-A944-08737F31E24C}" type="pres">
      <dgm:prSet presAssocID="{149F190D-A9D0-4BC3-B62B-6839F07E708F}" presName="rootConnector" presStyleLbl="node2" presStyleIdx="3" presStyleCnt="4"/>
      <dgm:spPr/>
      <dgm:t>
        <a:bodyPr/>
        <a:lstStyle/>
        <a:p>
          <a:endParaRPr lang="ru-RU"/>
        </a:p>
      </dgm:t>
    </dgm:pt>
    <dgm:pt modelId="{A6D0B1EE-F557-4D5C-90DD-B485C4705C9E}" type="pres">
      <dgm:prSet presAssocID="{149F190D-A9D0-4BC3-B62B-6839F07E708F}" presName="hierChild4" presStyleCnt="0"/>
      <dgm:spPr/>
    </dgm:pt>
    <dgm:pt modelId="{6D88813B-9ABD-4FAA-8A3F-134FAACE88EE}" type="pres">
      <dgm:prSet presAssocID="{149F190D-A9D0-4BC3-B62B-6839F07E708F}" presName="hierChild5" presStyleCnt="0"/>
      <dgm:spPr/>
    </dgm:pt>
    <dgm:pt modelId="{F41DC7B3-2554-4D78-A98E-8DB3B12D36F9}" type="pres">
      <dgm:prSet presAssocID="{2EC990C8-4219-4F79-BA02-AEFC1C3FC614}" presName="hierChild3" presStyleCnt="0"/>
      <dgm:spPr/>
    </dgm:pt>
  </dgm:ptLst>
  <dgm:cxnLst>
    <dgm:cxn modelId="{AA24B61B-5D25-4A73-B016-370CA70D1C22}" type="presOf" srcId="{149F190D-A9D0-4BC3-B62B-6839F07E708F}" destId="{49B29FD7-5929-4DDC-B53F-AC2468F5CD0C}" srcOrd="0" destOrd="0" presId="urn:microsoft.com/office/officeart/2005/8/layout/orgChart1"/>
    <dgm:cxn modelId="{B0F10C9F-20C9-4BB7-B27F-1FB17EAFCB53}" type="presOf" srcId="{9531E07C-BC82-4A8D-BCAC-1006D5BA638E}" destId="{EC1A9EA9-B319-4812-956D-463BF1C4881A}" srcOrd="1" destOrd="0" presId="urn:microsoft.com/office/officeart/2005/8/layout/orgChart1"/>
    <dgm:cxn modelId="{EB3DA0E8-6DCB-4D5B-B02C-FAC3E90557A1}" srcId="{2EC990C8-4219-4F79-BA02-AEFC1C3FC614}" destId="{9531E07C-BC82-4A8D-BCAC-1006D5BA638E}" srcOrd="0" destOrd="0" parTransId="{C00C2322-AC64-4ED8-96E0-6D7622DB7A17}" sibTransId="{C2340E6B-9134-4F50-BAD4-208EF34CC551}"/>
    <dgm:cxn modelId="{0DE24EA4-EB38-4C8D-9A9C-A138E3ACDAC4}" srcId="{33DDA7EA-C5EA-4636-BA16-1067393219B5}" destId="{2EC990C8-4219-4F79-BA02-AEFC1C3FC614}" srcOrd="0" destOrd="0" parTransId="{ABD85FEB-E264-4696-92D8-C0A67DDE7DA7}" sibTransId="{16EEB950-8CD3-4A15-9AB6-D3825FCE05C1}"/>
    <dgm:cxn modelId="{C1C0CBFA-12D1-40F0-A10B-AF35809DE6E3}" type="presOf" srcId="{33DDA7EA-C5EA-4636-BA16-1067393219B5}" destId="{0AE3F11A-6944-4233-A5AF-56E3E36F5747}" srcOrd="0" destOrd="0" presId="urn:microsoft.com/office/officeart/2005/8/layout/orgChart1"/>
    <dgm:cxn modelId="{7A7B0726-0FA7-49B9-A595-3B4A857C3150}" type="presOf" srcId="{2D0D083E-7DF6-492B-A4BA-B65F7B337291}" destId="{7FDF60BF-8E73-4548-8043-4B16E84D113B}" srcOrd="1" destOrd="0" presId="urn:microsoft.com/office/officeart/2005/8/layout/orgChart1"/>
    <dgm:cxn modelId="{5EEAF78D-93DE-4C71-990A-41D9E9E06EA7}" type="presOf" srcId="{C00C2322-AC64-4ED8-96E0-6D7622DB7A17}" destId="{D905F510-CD56-4E32-8E21-F29F6DD24E33}" srcOrd="0" destOrd="0" presId="urn:microsoft.com/office/officeart/2005/8/layout/orgChart1"/>
    <dgm:cxn modelId="{C4FC987D-5EBA-482A-B8F6-D5D994BCE7D6}" type="presOf" srcId="{67DC94D0-2344-4C54-9986-DB579642C8F5}" destId="{EB9F870C-A182-43CB-85FD-3897B4337598}" srcOrd="0" destOrd="0" presId="urn:microsoft.com/office/officeart/2005/8/layout/orgChart1"/>
    <dgm:cxn modelId="{90F93833-90D8-48FC-A90D-889B8A06EE50}" type="presOf" srcId="{F5040773-4FE7-4BFD-BBA0-22A7E714BE47}" destId="{CA6EB09B-B9AD-4B8C-9BD6-F6F1C78262F1}" srcOrd="0" destOrd="0" presId="urn:microsoft.com/office/officeart/2005/8/layout/orgChart1"/>
    <dgm:cxn modelId="{310DB35E-D939-4A80-BE63-5D69C0E86BBD}" type="presOf" srcId="{2EC990C8-4219-4F79-BA02-AEFC1C3FC614}" destId="{21331BAC-BD31-4E71-92DE-E32A892580F0}" srcOrd="1" destOrd="0" presId="urn:microsoft.com/office/officeart/2005/8/layout/orgChart1"/>
    <dgm:cxn modelId="{295F3F6B-5531-40DD-82A0-22E48522667B}" srcId="{2EC990C8-4219-4F79-BA02-AEFC1C3FC614}" destId="{2D0D083E-7DF6-492B-A4BA-B65F7B337291}" srcOrd="2" destOrd="0" parTransId="{B9656B55-1F28-4166-B19A-4B220A73F4B2}" sibTransId="{B478C57F-5CE9-4044-87A5-6512A7F444C1}"/>
    <dgm:cxn modelId="{779FDA43-8B52-4424-A7D5-04CF41716D1F}" type="presOf" srcId="{67DC94D0-2344-4C54-9986-DB579642C8F5}" destId="{235B5CAD-7CE2-4484-8BD9-A841427B325E}" srcOrd="1" destOrd="0" presId="urn:microsoft.com/office/officeart/2005/8/layout/orgChart1"/>
    <dgm:cxn modelId="{62CE4D71-1750-4ED1-B238-2D8A00D595D8}" type="presOf" srcId="{2D0D083E-7DF6-492B-A4BA-B65F7B337291}" destId="{C83D29FA-EF8D-43E7-B3E8-B4D8929CBC5E}" srcOrd="0" destOrd="0" presId="urn:microsoft.com/office/officeart/2005/8/layout/orgChart1"/>
    <dgm:cxn modelId="{00BC1F63-4D50-4A96-80CE-8C55882C72EA}" type="presOf" srcId="{3E47831D-F47E-4507-A94E-FD8B1D0D4897}" destId="{86E8FDBD-BFBC-42D0-9AD9-009C42863EB3}" srcOrd="0" destOrd="0" presId="urn:microsoft.com/office/officeart/2005/8/layout/orgChart1"/>
    <dgm:cxn modelId="{B9F50B87-4452-406A-AB12-B0987DD59B75}" type="presOf" srcId="{9531E07C-BC82-4A8D-BCAC-1006D5BA638E}" destId="{56319683-363C-4A0B-9399-373DE26E4D5D}" srcOrd="0" destOrd="0" presId="urn:microsoft.com/office/officeart/2005/8/layout/orgChart1"/>
    <dgm:cxn modelId="{D34E9F75-6C3C-491D-98DB-347064CF7991}" srcId="{2EC990C8-4219-4F79-BA02-AEFC1C3FC614}" destId="{149F190D-A9D0-4BC3-B62B-6839F07E708F}" srcOrd="3" destOrd="0" parTransId="{3E47831D-F47E-4507-A94E-FD8B1D0D4897}" sibTransId="{B9F4791D-A6EB-467C-A8D6-41FC3CB65BC7}"/>
    <dgm:cxn modelId="{322AA0FC-89D8-43C2-B431-78115E0A80D4}" type="presOf" srcId="{2EC990C8-4219-4F79-BA02-AEFC1C3FC614}" destId="{2585E3E6-BB90-4092-BFE7-BCB984D97CF9}" srcOrd="0" destOrd="0" presId="urn:microsoft.com/office/officeart/2005/8/layout/orgChart1"/>
    <dgm:cxn modelId="{FBBD06D6-F240-4520-BA97-A8DC69ED0D08}" type="presOf" srcId="{149F190D-A9D0-4BC3-B62B-6839F07E708F}" destId="{4F48E072-8AA8-4257-A944-08737F31E24C}" srcOrd="1" destOrd="0" presId="urn:microsoft.com/office/officeart/2005/8/layout/orgChart1"/>
    <dgm:cxn modelId="{28DFCC47-5620-432F-A231-DF2880FE6493}" type="presOf" srcId="{B9656B55-1F28-4166-B19A-4B220A73F4B2}" destId="{638416DD-7286-4FAA-A5CD-C1C91F7A9D47}" srcOrd="0" destOrd="0" presId="urn:microsoft.com/office/officeart/2005/8/layout/orgChart1"/>
    <dgm:cxn modelId="{0D1B44BA-7DB3-4A7A-AD89-BD51EB9C9542}" srcId="{2EC990C8-4219-4F79-BA02-AEFC1C3FC614}" destId="{67DC94D0-2344-4C54-9986-DB579642C8F5}" srcOrd="1" destOrd="0" parTransId="{F5040773-4FE7-4BFD-BBA0-22A7E714BE47}" sibTransId="{A1FEC31B-3684-442B-AA1E-B09DA4985098}"/>
    <dgm:cxn modelId="{7AE7D1D5-75E9-4D13-85C3-476501FB53EA}" type="presParOf" srcId="{0AE3F11A-6944-4233-A5AF-56E3E36F5747}" destId="{BCCDF263-CCEB-485D-B54C-58F9088E0847}" srcOrd="0" destOrd="0" presId="urn:microsoft.com/office/officeart/2005/8/layout/orgChart1"/>
    <dgm:cxn modelId="{F71BD676-A801-465B-B99A-CA482A5E8828}" type="presParOf" srcId="{BCCDF263-CCEB-485D-B54C-58F9088E0847}" destId="{1964845B-DCBB-4FCA-B64F-B055B264D3E5}" srcOrd="0" destOrd="0" presId="urn:microsoft.com/office/officeart/2005/8/layout/orgChart1"/>
    <dgm:cxn modelId="{9A074E6A-94A6-42AB-8891-046CF8F7E110}" type="presParOf" srcId="{1964845B-DCBB-4FCA-B64F-B055B264D3E5}" destId="{2585E3E6-BB90-4092-BFE7-BCB984D97CF9}" srcOrd="0" destOrd="0" presId="urn:microsoft.com/office/officeart/2005/8/layout/orgChart1"/>
    <dgm:cxn modelId="{57A884F6-0098-400E-A59C-2D5C8E0D5108}" type="presParOf" srcId="{1964845B-DCBB-4FCA-B64F-B055B264D3E5}" destId="{21331BAC-BD31-4E71-92DE-E32A892580F0}" srcOrd="1" destOrd="0" presId="urn:microsoft.com/office/officeart/2005/8/layout/orgChart1"/>
    <dgm:cxn modelId="{E4D68AB3-176D-4C73-965F-54169904ABCA}" type="presParOf" srcId="{BCCDF263-CCEB-485D-B54C-58F9088E0847}" destId="{78D801F3-BCD7-4F7A-B32C-B3DC9661581C}" srcOrd="1" destOrd="0" presId="urn:microsoft.com/office/officeart/2005/8/layout/orgChart1"/>
    <dgm:cxn modelId="{57F2E848-EE6F-4DF3-841D-6E8168034703}" type="presParOf" srcId="{78D801F3-BCD7-4F7A-B32C-B3DC9661581C}" destId="{D905F510-CD56-4E32-8E21-F29F6DD24E33}" srcOrd="0" destOrd="0" presId="urn:microsoft.com/office/officeart/2005/8/layout/orgChart1"/>
    <dgm:cxn modelId="{4CB8647F-BE04-4327-9EE9-7B519F3FEF28}" type="presParOf" srcId="{78D801F3-BCD7-4F7A-B32C-B3DC9661581C}" destId="{4B38ACA0-2A8D-42C0-91CF-37752E29D0A3}" srcOrd="1" destOrd="0" presId="urn:microsoft.com/office/officeart/2005/8/layout/orgChart1"/>
    <dgm:cxn modelId="{B04EDC43-E57A-4CE4-9F08-4153BD1ED27E}" type="presParOf" srcId="{4B38ACA0-2A8D-42C0-91CF-37752E29D0A3}" destId="{E828E60D-B2E4-4BDC-BA43-5F89B023AA5B}" srcOrd="0" destOrd="0" presId="urn:microsoft.com/office/officeart/2005/8/layout/orgChart1"/>
    <dgm:cxn modelId="{01984E6E-0D5A-4CDB-B668-EFA6A3456EFD}" type="presParOf" srcId="{E828E60D-B2E4-4BDC-BA43-5F89B023AA5B}" destId="{56319683-363C-4A0B-9399-373DE26E4D5D}" srcOrd="0" destOrd="0" presId="urn:microsoft.com/office/officeart/2005/8/layout/orgChart1"/>
    <dgm:cxn modelId="{CB0B78F0-3D04-4218-9A1B-9B0575913D26}" type="presParOf" srcId="{E828E60D-B2E4-4BDC-BA43-5F89B023AA5B}" destId="{EC1A9EA9-B319-4812-956D-463BF1C4881A}" srcOrd="1" destOrd="0" presId="urn:microsoft.com/office/officeart/2005/8/layout/orgChart1"/>
    <dgm:cxn modelId="{C40126EF-EC0A-4D1D-8852-59DEE3E640F8}" type="presParOf" srcId="{4B38ACA0-2A8D-42C0-91CF-37752E29D0A3}" destId="{8734E521-FFB6-452E-9162-08B0FC0341AB}" srcOrd="1" destOrd="0" presId="urn:microsoft.com/office/officeart/2005/8/layout/orgChart1"/>
    <dgm:cxn modelId="{B36B87DF-44D7-4278-9FE9-E7C1AEBB8D76}" type="presParOf" srcId="{4B38ACA0-2A8D-42C0-91CF-37752E29D0A3}" destId="{3A93F3D3-B511-40F0-BC2D-72113A85E926}" srcOrd="2" destOrd="0" presId="urn:microsoft.com/office/officeart/2005/8/layout/orgChart1"/>
    <dgm:cxn modelId="{030F447D-8EE2-4B33-B803-9601071DB65D}" type="presParOf" srcId="{78D801F3-BCD7-4F7A-B32C-B3DC9661581C}" destId="{CA6EB09B-B9AD-4B8C-9BD6-F6F1C78262F1}" srcOrd="2" destOrd="0" presId="urn:microsoft.com/office/officeart/2005/8/layout/orgChart1"/>
    <dgm:cxn modelId="{DB9C703A-A307-4AA0-9B61-14F6D3EFFCE1}" type="presParOf" srcId="{78D801F3-BCD7-4F7A-B32C-B3DC9661581C}" destId="{BB1B75A9-BD0A-41BF-A2B8-A18E9C41C643}" srcOrd="3" destOrd="0" presId="urn:microsoft.com/office/officeart/2005/8/layout/orgChart1"/>
    <dgm:cxn modelId="{2DF6CE14-D544-498A-BB27-8418F9F3E7F1}" type="presParOf" srcId="{BB1B75A9-BD0A-41BF-A2B8-A18E9C41C643}" destId="{EB758BD6-7801-4DD3-8662-E7A0CE665041}" srcOrd="0" destOrd="0" presId="urn:microsoft.com/office/officeart/2005/8/layout/orgChart1"/>
    <dgm:cxn modelId="{B5CC735A-94B8-48C6-AA70-5E1E9A0572C3}" type="presParOf" srcId="{EB758BD6-7801-4DD3-8662-E7A0CE665041}" destId="{EB9F870C-A182-43CB-85FD-3897B4337598}" srcOrd="0" destOrd="0" presId="urn:microsoft.com/office/officeart/2005/8/layout/orgChart1"/>
    <dgm:cxn modelId="{8E667887-EE8D-408B-8A5D-8EA4C83EB19B}" type="presParOf" srcId="{EB758BD6-7801-4DD3-8662-E7A0CE665041}" destId="{235B5CAD-7CE2-4484-8BD9-A841427B325E}" srcOrd="1" destOrd="0" presId="urn:microsoft.com/office/officeart/2005/8/layout/orgChart1"/>
    <dgm:cxn modelId="{574F9343-C309-4357-B865-4324FAD87167}" type="presParOf" srcId="{BB1B75A9-BD0A-41BF-A2B8-A18E9C41C643}" destId="{638BEF57-4607-428D-93CB-1538A2341A7B}" srcOrd="1" destOrd="0" presId="urn:microsoft.com/office/officeart/2005/8/layout/orgChart1"/>
    <dgm:cxn modelId="{120FE307-2354-4205-8C39-31522520E5E4}" type="presParOf" srcId="{BB1B75A9-BD0A-41BF-A2B8-A18E9C41C643}" destId="{C7FC9FCE-3739-4000-86A7-96D23F28340B}" srcOrd="2" destOrd="0" presId="urn:microsoft.com/office/officeart/2005/8/layout/orgChart1"/>
    <dgm:cxn modelId="{4857F38E-3776-4F9F-9D59-FAA009F5A5CC}" type="presParOf" srcId="{78D801F3-BCD7-4F7A-B32C-B3DC9661581C}" destId="{638416DD-7286-4FAA-A5CD-C1C91F7A9D47}" srcOrd="4" destOrd="0" presId="urn:microsoft.com/office/officeart/2005/8/layout/orgChart1"/>
    <dgm:cxn modelId="{9DB94EC7-04CD-480B-AA5B-471E9BF12FFB}" type="presParOf" srcId="{78D801F3-BCD7-4F7A-B32C-B3DC9661581C}" destId="{50B9B936-DF28-432C-AFE1-0E93391CC14D}" srcOrd="5" destOrd="0" presId="urn:microsoft.com/office/officeart/2005/8/layout/orgChart1"/>
    <dgm:cxn modelId="{252BA64C-2B10-4BBC-BB46-3D1697B01223}" type="presParOf" srcId="{50B9B936-DF28-432C-AFE1-0E93391CC14D}" destId="{07198570-D0F0-4ECB-A7B6-1D0BC7573C27}" srcOrd="0" destOrd="0" presId="urn:microsoft.com/office/officeart/2005/8/layout/orgChart1"/>
    <dgm:cxn modelId="{474F29A7-591E-4D26-98FB-585094239A3E}" type="presParOf" srcId="{07198570-D0F0-4ECB-A7B6-1D0BC7573C27}" destId="{C83D29FA-EF8D-43E7-B3E8-B4D8929CBC5E}" srcOrd="0" destOrd="0" presId="urn:microsoft.com/office/officeart/2005/8/layout/orgChart1"/>
    <dgm:cxn modelId="{E95802CB-4ADA-4C89-9369-964E971209FD}" type="presParOf" srcId="{07198570-D0F0-4ECB-A7B6-1D0BC7573C27}" destId="{7FDF60BF-8E73-4548-8043-4B16E84D113B}" srcOrd="1" destOrd="0" presId="urn:microsoft.com/office/officeart/2005/8/layout/orgChart1"/>
    <dgm:cxn modelId="{95C2F6E2-A7E5-4F9D-9312-DFDA29818431}" type="presParOf" srcId="{50B9B936-DF28-432C-AFE1-0E93391CC14D}" destId="{8E96C336-C437-426D-A294-6208B65A37D5}" srcOrd="1" destOrd="0" presId="urn:microsoft.com/office/officeart/2005/8/layout/orgChart1"/>
    <dgm:cxn modelId="{F01B5177-09F1-4321-974D-4512D8CF72C7}" type="presParOf" srcId="{50B9B936-DF28-432C-AFE1-0E93391CC14D}" destId="{63051A33-57D9-447F-BD79-9217F35DB59D}" srcOrd="2" destOrd="0" presId="urn:microsoft.com/office/officeart/2005/8/layout/orgChart1"/>
    <dgm:cxn modelId="{91035B3F-CBBE-4AC3-9A2D-D3767A0FB4C2}" type="presParOf" srcId="{78D801F3-BCD7-4F7A-B32C-B3DC9661581C}" destId="{86E8FDBD-BFBC-42D0-9AD9-009C42863EB3}" srcOrd="6" destOrd="0" presId="urn:microsoft.com/office/officeart/2005/8/layout/orgChart1"/>
    <dgm:cxn modelId="{0E95D969-C3DF-49D4-9160-7DD0CC23EDA4}" type="presParOf" srcId="{78D801F3-BCD7-4F7A-B32C-B3DC9661581C}" destId="{58889CE9-2D4E-4636-9973-C049D78CF056}" srcOrd="7" destOrd="0" presId="urn:microsoft.com/office/officeart/2005/8/layout/orgChart1"/>
    <dgm:cxn modelId="{25D7B330-E04F-4FDB-BB65-00646769D0E9}" type="presParOf" srcId="{58889CE9-2D4E-4636-9973-C049D78CF056}" destId="{8615C61D-4AD7-4BA4-9ECD-05711BF384D1}" srcOrd="0" destOrd="0" presId="urn:microsoft.com/office/officeart/2005/8/layout/orgChart1"/>
    <dgm:cxn modelId="{F5EAAB1C-3E5F-45FA-85F1-041596382C42}" type="presParOf" srcId="{8615C61D-4AD7-4BA4-9ECD-05711BF384D1}" destId="{49B29FD7-5929-4DDC-B53F-AC2468F5CD0C}" srcOrd="0" destOrd="0" presId="urn:microsoft.com/office/officeart/2005/8/layout/orgChart1"/>
    <dgm:cxn modelId="{1C8F47CC-A528-4543-ABE2-4EC6ECD7160A}" type="presParOf" srcId="{8615C61D-4AD7-4BA4-9ECD-05711BF384D1}" destId="{4F48E072-8AA8-4257-A944-08737F31E24C}" srcOrd="1" destOrd="0" presId="urn:microsoft.com/office/officeart/2005/8/layout/orgChart1"/>
    <dgm:cxn modelId="{18FC25F4-A973-42FA-AD99-AC80F65864E2}" type="presParOf" srcId="{58889CE9-2D4E-4636-9973-C049D78CF056}" destId="{A6D0B1EE-F557-4D5C-90DD-B485C4705C9E}" srcOrd="1" destOrd="0" presId="urn:microsoft.com/office/officeart/2005/8/layout/orgChart1"/>
    <dgm:cxn modelId="{B5CF771C-F93C-4CD1-A2E7-B193F9D05CFC}" type="presParOf" srcId="{58889CE9-2D4E-4636-9973-C049D78CF056}" destId="{6D88813B-9ABD-4FAA-8A3F-134FAACE88EE}" srcOrd="2" destOrd="0" presId="urn:microsoft.com/office/officeart/2005/8/layout/orgChart1"/>
    <dgm:cxn modelId="{7DB1CF82-EAD9-4641-B807-A85F974A1F5C}" type="presParOf" srcId="{BCCDF263-CCEB-485D-B54C-58F9088E0847}" destId="{F41DC7B3-2554-4D78-A98E-8DB3B12D36F9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AC59-D2C8-48D2-BC4D-216DF718BDB8}" type="datetimeFigureOut">
              <a:rPr lang="ru-RU" smtClean="0"/>
              <a:pPr/>
              <a:t>22.07.2009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12304C-E28A-4753-89D8-8C7127509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AC59-D2C8-48D2-BC4D-216DF718BDB8}" type="datetimeFigureOut">
              <a:rPr lang="ru-RU" smtClean="0"/>
              <a:pPr/>
              <a:t>22.07.2009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304C-E28A-4753-89D8-8C7127509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AC59-D2C8-48D2-BC4D-216DF718BDB8}" type="datetimeFigureOut">
              <a:rPr lang="ru-RU" smtClean="0"/>
              <a:pPr/>
              <a:t>22.07.2009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304C-E28A-4753-89D8-8C7127509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AC59-D2C8-48D2-BC4D-216DF718BDB8}" type="datetimeFigureOut">
              <a:rPr lang="ru-RU" smtClean="0"/>
              <a:pPr/>
              <a:t>22.07.2009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12304C-E28A-4753-89D8-8C7127509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AC59-D2C8-48D2-BC4D-216DF718BDB8}" type="datetimeFigureOut">
              <a:rPr lang="ru-RU" smtClean="0"/>
              <a:pPr/>
              <a:t>22.07.2009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304C-E28A-4753-89D8-8C71275099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AC59-D2C8-48D2-BC4D-216DF718BDB8}" type="datetimeFigureOut">
              <a:rPr lang="ru-RU" smtClean="0"/>
              <a:pPr/>
              <a:t>22.07.2009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304C-E28A-4753-89D8-8C7127509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AC59-D2C8-48D2-BC4D-216DF718BDB8}" type="datetimeFigureOut">
              <a:rPr lang="ru-RU" smtClean="0"/>
              <a:pPr/>
              <a:t>22.07.2009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12304C-E28A-4753-89D8-8C71275099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AC59-D2C8-48D2-BC4D-216DF718BDB8}" type="datetimeFigureOut">
              <a:rPr lang="ru-RU" smtClean="0"/>
              <a:pPr/>
              <a:t>22.07.2009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304C-E28A-4753-89D8-8C7127509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AC59-D2C8-48D2-BC4D-216DF718BDB8}" type="datetimeFigureOut">
              <a:rPr lang="ru-RU" smtClean="0"/>
              <a:pPr/>
              <a:t>22.07.2009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304C-E28A-4753-89D8-8C7127509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AC59-D2C8-48D2-BC4D-216DF718BDB8}" type="datetimeFigureOut">
              <a:rPr lang="ru-RU" smtClean="0"/>
              <a:pPr/>
              <a:t>22.07.2009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304C-E28A-4753-89D8-8C7127509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AC59-D2C8-48D2-BC4D-216DF718BDB8}" type="datetimeFigureOut">
              <a:rPr lang="ru-RU" smtClean="0"/>
              <a:pPr/>
              <a:t>22.07.2009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304C-E28A-4753-89D8-8C71275099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FAAC59-D2C8-48D2-BC4D-216DF718BDB8}" type="datetimeFigureOut">
              <a:rPr lang="ru-RU" smtClean="0"/>
              <a:pPr/>
              <a:t>22.07.2009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12304C-E28A-4753-89D8-8C71275099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за дерево: и зиму и лето зелено?</a:t>
            </a:r>
            <a:endParaRPr lang="ru-RU" dirty="0"/>
          </a:p>
        </p:txBody>
      </p:sp>
      <p:pic>
        <p:nvPicPr>
          <p:cNvPr id="1026" name="Picture 2" descr="F:\МОИ ДОКУМЕНТЫ-2\картинки биология\растения\голосеменные\ель обыкновен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428736"/>
            <a:ext cx="3884723" cy="2928958"/>
          </a:xfrm>
          <a:prstGeom prst="rect">
            <a:avLst/>
          </a:prstGeom>
          <a:noFill/>
        </p:spPr>
      </p:pic>
      <p:pic>
        <p:nvPicPr>
          <p:cNvPr id="1027" name="Picture 3" descr="F:\МОИ ДОКУМЕНТЫ-2\картинки биология\растения\голосеменные\сосна обыкновен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3930566" cy="2963522"/>
          </a:xfrm>
          <a:prstGeom prst="rect">
            <a:avLst/>
          </a:prstGeom>
          <a:noFill/>
        </p:spPr>
      </p:pic>
      <p:pic>
        <p:nvPicPr>
          <p:cNvPr id="1028" name="Picture 4" descr="F:\МОИ ДОКУМЕНТЫ-2\картинки биология\растения\голосеменные\пихта 7 к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089286"/>
            <a:ext cx="2576514" cy="2768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ОИ ДОКУМЕНТЫ-2\картинки биология\растения\голосеменные\древние голосеменные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1" cy="4214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ОИ ДОКУМЕНТЫ-2\картинки биология\растения\голосеменные\хвойные гиганты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928926" y="0"/>
            <a:ext cx="517677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42918"/>
            <a:ext cx="3214678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Секвойи – высотой до 112 м, диаметром до 8 м.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 err="1" smtClean="0"/>
              <a:t>россии</a:t>
            </a:r>
            <a:r>
              <a:rPr lang="ru-RU" dirty="0" smtClean="0"/>
              <a:t> самое распространенное хвойное – лиственница, а в Пермском крае – сосна.</a:t>
            </a:r>
            <a:endParaRPr lang="ru-RU" dirty="0"/>
          </a:p>
        </p:txBody>
      </p:sp>
      <p:pic>
        <p:nvPicPr>
          <p:cNvPr id="15362" name="Picture 2" descr="F:\МОИ ДОКУМЕНТЫ-2\картинки биология\растения\голосеменные\лиственница 7 кл.jpg"/>
          <p:cNvPicPr>
            <a:picLocks noChangeAspect="1" noChangeArrowheads="1"/>
          </p:cNvPicPr>
          <p:nvPr/>
        </p:nvPicPr>
        <p:blipFill>
          <a:blip r:embed="rId2"/>
          <a:srcRect l="4955" r="4185"/>
          <a:stretch>
            <a:fillRect/>
          </a:stretch>
        </p:blipFill>
        <p:spPr bwMode="auto">
          <a:xfrm>
            <a:off x="0" y="2208068"/>
            <a:ext cx="3571900" cy="4649932"/>
          </a:xfrm>
          <a:prstGeom prst="rect">
            <a:avLst/>
          </a:prstGeom>
          <a:noFill/>
        </p:spPr>
      </p:pic>
      <p:pic>
        <p:nvPicPr>
          <p:cNvPr id="15363" name="Picture 3" descr="F:\МОИ ДОКУМЕНТЫ-2\картинки биология\растения\голосеменные\сосна 7 кл.jpg"/>
          <p:cNvPicPr>
            <a:picLocks noChangeAspect="1" noChangeArrowheads="1"/>
          </p:cNvPicPr>
          <p:nvPr/>
        </p:nvPicPr>
        <p:blipFill>
          <a:blip r:embed="rId3"/>
          <a:srcRect l="6756" r="4054"/>
          <a:stretch>
            <a:fillRect/>
          </a:stretch>
        </p:blipFill>
        <p:spPr bwMode="auto">
          <a:xfrm>
            <a:off x="4786314" y="2209834"/>
            <a:ext cx="4357686" cy="4648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Преимущества семян перед спорой: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54161"/>
          <a:ext cx="9144000" cy="530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0607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Признаки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Семя</a:t>
                      </a:r>
                      <a:endParaRPr lang="ru-RU" dirty="0"/>
                    </a:p>
                  </a:txBody>
                  <a:tcPr/>
                </a:tc>
              </a:tr>
              <a:tr h="10607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1)Из </a:t>
                      </a:r>
                      <a:r>
                        <a:rPr lang="ru-RU" dirty="0" err="1" smtClean="0"/>
                        <a:t>скольки</a:t>
                      </a:r>
                      <a:r>
                        <a:rPr lang="ru-RU" dirty="0" smtClean="0"/>
                        <a:t> клеток состоит?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0768">
                <a:tc>
                  <a:txBody>
                    <a:bodyPr/>
                    <a:lstStyle/>
                    <a:p>
                      <a:r>
                        <a:rPr lang="ru-RU" dirty="0" smtClean="0"/>
                        <a:t>2)Есть ли плотная оболочка?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07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3)Имеется ли запас питательных веществ?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07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4)Имеют ли приспособления к расселению?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МОИ ДОКУМЕНТЫ-2\картинки биология\растения\голосеменные\строение и размножение\размножение сосны 7 кл.jpg"/>
          <p:cNvPicPr>
            <a:picLocks noChangeAspect="1" noChangeArrowheads="1"/>
          </p:cNvPicPr>
          <p:nvPr/>
        </p:nvPicPr>
        <p:blipFill>
          <a:blip r:embed="rId2"/>
          <a:srcRect l="37212" t="66810" r="36521" b="1160"/>
          <a:stretch>
            <a:fillRect/>
          </a:stretch>
        </p:blipFill>
        <p:spPr bwMode="auto">
          <a:xfrm>
            <a:off x="714348" y="1"/>
            <a:ext cx="755373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86512" y="0"/>
            <a:ext cx="2857488" cy="92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Семязачатки располагаются открыто на чешуях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 саговниковые</a:t>
            </a:r>
            <a:endParaRPr lang="ru-RU" dirty="0"/>
          </a:p>
        </p:txBody>
      </p:sp>
      <p:pic>
        <p:nvPicPr>
          <p:cNvPr id="1026" name="Picture 2" descr="F:\МОИ ДОКУМЕНТЫ-2\картинки биология\растения\голосеменные\саговник отвернут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3435097" cy="4214842"/>
          </a:xfrm>
          <a:prstGeom prst="rect">
            <a:avLst/>
          </a:prstGeom>
          <a:noFill/>
        </p:spPr>
      </p:pic>
      <p:pic>
        <p:nvPicPr>
          <p:cNvPr id="1027" name="Picture 3" descr="F:\МОИ ДОКУМЕНТЫ-2\картинки биология\растения\голосеменные\саговниковые 7 к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9960" y="2000240"/>
            <a:ext cx="5534040" cy="4111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 </a:t>
            </a:r>
            <a:r>
              <a:rPr lang="ru-RU" dirty="0" err="1" smtClean="0"/>
              <a:t>гинкговые</a:t>
            </a:r>
            <a:endParaRPr lang="ru-RU" dirty="0"/>
          </a:p>
        </p:txBody>
      </p:sp>
      <p:pic>
        <p:nvPicPr>
          <p:cNvPr id="3074" name="Picture 2" descr="F:\МОИ ДОКУМЕНТЫ-2\картинки биология\растения\голосеменные\гинкго - ве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3143272" cy="3143272"/>
          </a:xfrm>
          <a:prstGeom prst="rect">
            <a:avLst/>
          </a:prstGeom>
          <a:noFill/>
        </p:spPr>
      </p:pic>
      <p:pic>
        <p:nvPicPr>
          <p:cNvPr id="3075" name="Picture 3" descr="F:\МОИ ДОКУМЕНТЫ-2\картинки биология\растения\голосеменные\гинкговые 7 к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7071" y="1857364"/>
            <a:ext cx="5776929" cy="428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 хвойные</a:t>
            </a:r>
            <a:endParaRPr lang="ru-RU" dirty="0"/>
          </a:p>
        </p:txBody>
      </p:sp>
      <p:pic>
        <p:nvPicPr>
          <p:cNvPr id="5122" name="Picture 2" descr="F:\МОИ ДОКУМЕНТЫ-2\картинки биология\растения\голосеменные\многообразие голосесменны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481365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МОИ ДОКУМЕНТЫ-2\картинки биология\растения\голосеменные\кипарис 7 кл.jpg"/>
          <p:cNvPicPr>
            <a:picLocks noChangeAspect="1" noChangeArrowheads="1"/>
          </p:cNvPicPr>
          <p:nvPr/>
        </p:nvPicPr>
        <p:blipFill>
          <a:blip r:embed="rId2"/>
          <a:srcRect l="6593" r="4396"/>
          <a:stretch>
            <a:fillRect/>
          </a:stretch>
        </p:blipFill>
        <p:spPr bwMode="auto">
          <a:xfrm>
            <a:off x="0" y="0"/>
            <a:ext cx="3857652" cy="5095875"/>
          </a:xfrm>
          <a:prstGeom prst="rect">
            <a:avLst/>
          </a:prstGeom>
          <a:noFill/>
        </p:spPr>
      </p:pic>
      <p:pic>
        <p:nvPicPr>
          <p:cNvPr id="6147" name="Picture 3" descr="F:\МОИ ДОКУМЕНТЫ-2\картинки биология\растения\голосеменные\пихта 7 кл.png"/>
          <p:cNvPicPr>
            <a:picLocks noChangeAspect="1" noChangeArrowheads="1"/>
          </p:cNvPicPr>
          <p:nvPr/>
        </p:nvPicPr>
        <p:blipFill>
          <a:blip r:embed="rId3"/>
          <a:srcRect l="3226" r="12096"/>
          <a:stretch>
            <a:fillRect/>
          </a:stretch>
        </p:blipFill>
        <p:spPr bwMode="auto">
          <a:xfrm>
            <a:off x="5143472" y="1781175"/>
            <a:ext cx="4000528" cy="507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71612"/>
            <a:ext cx="807249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Распределить </a:t>
            </a:r>
            <a:r>
              <a:rPr lang="ru-RU" sz="3200" dirty="0" smtClean="0"/>
              <a:t>названия растений на группы, дать название каждой группе:</a:t>
            </a:r>
          </a:p>
          <a:p>
            <a:pPr algn="ctr"/>
            <a:r>
              <a:rPr lang="ru-RU" sz="6600" b="1" dirty="0" smtClean="0"/>
              <a:t>сосна, липа, береза, лиственница, ель, клен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МОИ ДОКУМЕНТЫ-2\картинки биология\растения\голосеменные\тисс 7 к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470466" cy="4214818"/>
          </a:xfrm>
          <a:prstGeom prst="rect">
            <a:avLst/>
          </a:prstGeom>
          <a:noFill/>
        </p:spPr>
      </p:pic>
      <p:pic>
        <p:nvPicPr>
          <p:cNvPr id="7171" name="Picture 3" descr="F:\МОИ ДОКУМЕНТЫ-2\картинки биология\растения\голосеменные\туя 7 кл.jpg"/>
          <p:cNvPicPr>
            <a:picLocks noChangeAspect="1" noChangeArrowheads="1"/>
          </p:cNvPicPr>
          <p:nvPr/>
        </p:nvPicPr>
        <p:blipFill>
          <a:blip r:embed="rId3"/>
          <a:srcRect l="6048"/>
          <a:stretch>
            <a:fillRect/>
          </a:stretch>
        </p:blipFill>
        <p:spPr bwMode="auto">
          <a:xfrm>
            <a:off x="5000628" y="1838325"/>
            <a:ext cx="4143372" cy="501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 </a:t>
            </a:r>
            <a:r>
              <a:rPr lang="ru-RU" dirty="0" err="1" smtClean="0"/>
              <a:t>эфедровые</a:t>
            </a:r>
            <a:endParaRPr lang="ru-RU" dirty="0"/>
          </a:p>
        </p:txBody>
      </p:sp>
      <p:pic>
        <p:nvPicPr>
          <p:cNvPr id="8194" name="Picture 2" descr="F:\МОИ ДОКУМЕНТЫ-2\картинки биология\растения\голосеменные\вельвич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899708" cy="48960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43240" y="6357958"/>
            <a:ext cx="3000396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вельвичия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стебле – тонкая кора, хорошо развитая древесина, и плохо выраженная сердцевина</a:t>
            </a:r>
            <a:endParaRPr lang="ru-RU" dirty="0"/>
          </a:p>
        </p:txBody>
      </p:sp>
      <p:pic>
        <p:nvPicPr>
          <p:cNvPr id="9218" name="Picture 2" descr="F:\МОИ ДОКУМЕНТЫ-2\картинки биология\растения\голосеменные\строение и размножение\разрез стебля сос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47863"/>
            <a:ext cx="4310185" cy="49101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43636" y="2285992"/>
            <a:ext cx="250033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Кора со смоляными каналами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3929066"/>
            <a:ext cx="250033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древесине - </a:t>
            </a:r>
            <a:r>
              <a:rPr lang="ru-RU" b="1" dirty="0" err="1" smtClean="0">
                <a:solidFill>
                  <a:srgbClr val="C00000"/>
                </a:solidFill>
              </a:rPr>
              <a:t>трахеиды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5643578"/>
            <a:ext cx="250033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Сердцевина 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 rot="20527683">
            <a:off x="4783265" y="2552351"/>
            <a:ext cx="1340830" cy="428628"/>
          </a:xfrm>
          <a:prstGeom prst="rightArrow">
            <a:avLst>
              <a:gd name="adj1" fmla="val 426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500562" y="4071942"/>
            <a:ext cx="157163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555091">
            <a:off x="3627672" y="5018282"/>
            <a:ext cx="248399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500174"/>
            <a:ext cx="235742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СМОЛА ХВОЙНЫХ - ЖИВИЦА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971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 большинства  листья – игольчатые (хвоя)</a:t>
            </a:r>
            <a:endParaRPr lang="ru-RU" dirty="0"/>
          </a:p>
        </p:txBody>
      </p:sp>
      <p:pic>
        <p:nvPicPr>
          <p:cNvPr id="10242" name="Picture 2" descr="F:\МОИ ДОКУМЕНТЫ-2\картинки биология\растения\голосеменные\строение и размножение\строение сосны.gif"/>
          <p:cNvPicPr>
            <a:picLocks noChangeAspect="1" noChangeArrowheads="1"/>
          </p:cNvPicPr>
          <p:nvPr/>
        </p:nvPicPr>
        <p:blipFill>
          <a:blip r:embed="rId2"/>
          <a:srcRect l="18462" t="5500" r="28461" b="51000"/>
          <a:stretch>
            <a:fillRect/>
          </a:stretch>
        </p:blipFill>
        <p:spPr bwMode="auto">
          <a:xfrm>
            <a:off x="421244" y="1571612"/>
            <a:ext cx="8385305" cy="52863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214818"/>
            <a:ext cx="271461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Покрыты толстой кутикулой, устьица погружены – уменьшение испарения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Изучите внешнее строение побегов голосеменных: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643050"/>
          <a:ext cx="9144000" cy="521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04299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Название растения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Окраска коры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Длина хвои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Расположение хвоинок</a:t>
                      </a:r>
                      <a:endParaRPr lang="ru-RU" sz="2000" dirty="0"/>
                    </a:p>
                  </a:txBody>
                  <a:tcPr/>
                </a:tc>
              </a:tr>
              <a:tr h="10429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1)Сосна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29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2)Ель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29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3)Пихта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29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4)Кипарис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Шишки – видоизмененные побеги!</a:t>
            </a:r>
            <a:endParaRPr lang="ru-RU" dirty="0"/>
          </a:p>
        </p:txBody>
      </p:sp>
      <p:pic>
        <p:nvPicPr>
          <p:cNvPr id="12290" name="Picture 2" descr="F:\МОИ ДОКУМЕНТЫ-2\картинки биология\растения\голосеменные\строение и размножение\мужские и женские шишки 7 к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50"/>
            <a:ext cx="7553325" cy="54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Мужские шишки – </a:t>
            </a:r>
            <a:r>
              <a:rPr lang="ru-RU" dirty="0" err="1" smtClean="0"/>
              <a:t>микростробилы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3314" name="Picture 2" descr="F:\МОИ ДОКУМЕНТЫ-2\картинки биология\растения\голосеменные\строение и размножение\мужская шишка сос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500990" cy="3143272"/>
          </a:xfrm>
          <a:prstGeom prst="rect">
            <a:avLst/>
          </a:prstGeom>
          <a:noFill/>
        </p:spPr>
      </p:pic>
      <p:pic>
        <p:nvPicPr>
          <p:cNvPr id="13315" name="Picture 3" descr="F:\МОИ ДОКУМЕНТЫ-2\картинки биология\растения\голосеменные\строение и размножение\пыльца сосны.jpg"/>
          <p:cNvPicPr>
            <a:picLocks noChangeAspect="1" noChangeArrowheads="1"/>
          </p:cNvPicPr>
          <p:nvPr/>
        </p:nvPicPr>
        <p:blipFill>
          <a:blip r:embed="rId3"/>
          <a:srcRect l="5106" r="5037" b="12499"/>
          <a:stretch>
            <a:fillRect/>
          </a:stretch>
        </p:blipFill>
        <p:spPr bwMode="auto">
          <a:xfrm>
            <a:off x="1500166" y="4357670"/>
            <a:ext cx="628654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Женские шишки – </a:t>
            </a:r>
            <a:r>
              <a:rPr lang="ru-RU" dirty="0" err="1" smtClean="0"/>
              <a:t>макростробилы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4338" name="Picture 2" descr="F:\МОИ ДОКУМЕНТЫ-2\картинки биология\растения\голосеменные\строение и размножение\женская шишка сос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0515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5992"/>
            <a:ext cx="8686800" cy="32861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Маркова Лайма Валдисовна, учитель химии и биологии </a:t>
            </a:r>
            <a:br>
              <a:rPr lang="ru-RU" dirty="0" smtClean="0"/>
            </a:br>
            <a:r>
              <a:rPr lang="ru-RU" dirty="0" smtClean="0"/>
              <a:t>Усть-Язьвинской МСОШ Красновишерского района Пермского края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582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Каким качеством отличается древесина лиственницы?</a:t>
            </a:r>
            <a:endParaRPr lang="ru-RU" dirty="0"/>
          </a:p>
        </p:txBody>
      </p:sp>
      <p:pic>
        <p:nvPicPr>
          <p:cNvPr id="10242" name="Picture 2" descr="F:\МОИ ДОКУМЕНТЫ-2\картинки биология\растения\голосеменные\лиственница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3" y="1357299"/>
            <a:ext cx="6357657" cy="47756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571744"/>
            <a:ext cx="2571768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Знаете ли вы ответы на данные вопросы?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467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Какое хвойное дерево сбрасывает листву на зиму?</a:t>
            </a:r>
            <a:endParaRPr lang="ru-RU" dirty="0"/>
          </a:p>
        </p:txBody>
      </p:sp>
      <p:pic>
        <p:nvPicPr>
          <p:cNvPr id="1026" name="Picture 2" descr="F:\МОИ ДОКУМЕНТЫ-2\картинки биология\растения\голосеменные\лиственница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7132743" cy="535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Самое теневыносливое хвойное дерево?</a:t>
            </a:r>
            <a:endParaRPr lang="ru-RU" dirty="0"/>
          </a:p>
        </p:txBody>
      </p:sp>
      <p:pic>
        <p:nvPicPr>
          <p:cNvPr id="5122" name="Picture 2" descr="F:\МОИ ДОКУМЕНТЫ-2\картинки биология\растения\голосеменные\пихта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7213" y="1142985"/>
            <a:ext cx="4012175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358246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переводе с японского это растение называют «серебряный абрикос». Что это за растение?</a:t>
            </a:r>
            <a:endParaRPr lang="ru-RU" dirty="0"/>
          </a:p>
        </p:txBody>
      </p:sp>
      <p:pic>
        <p:nvPicPr>
          <p:cNvPr id="14338" name="Picture 2" descr="F:\МОИ ДОКУМЕНТЫ-2\картинки биология\растения\голосеменные\гинкго двулопаст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01142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9684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Какое </a:t>
            </a:r>
            <a:r>
              <a:rPr lang="ru-RU" dirty="0" smtClean="0"/>
              <a:t>растение называют «виноградом хвойных лесов»?</a:t>
            </a:r>
            <a:endParaRPr lang="ru-RU" dirty="0"/>
          </a:p>
        </p:txBody>
      </p:sp>
      <p:pic>
        <p:nvPicPr>
          <p:cNvPr id="15362" name="Picture 2" descr="F:\МОИ ДОКУМЕНТЫ-2\картинки биология\растения\голосеменные\можжевельник обыкнове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579917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Отдел Голосеменные растения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428736"/>
            <a:ext cx="6715172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Что бы ответить на эти вопросы надо изучить тему …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Голосеменные </a:t>
            </a:r>
            <a:r>
              <a:rPr lang="ru-RU" b="1" dirty="0" smtClean="0"/>
              <a:t>– это растения, которые образуют семена, но не формируют цветков и плодов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30383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Около 700 видов;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Произошли от разноспоровых папоротников, вымерших в начале каменноугольного периода;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Большинство – деревья;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Характерна наибольшая продолжительность жизни – до 3 – 4,5 тыс. лет;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Однодомные;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</TotalTime>
  <Words>315</Words>
  <Application>Microsoft Office PowerPoint</Application>
  <PresentationFormat>Экран (4:3)</PresentationFormat>
  <Paragraphs>59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Что за дерево: и зиму и лето зелено?</vt:lpstr>
      <vt:lpstr>Задание:</vt:lpstr>
      <vt:lpstr>Каким качеством отличается древесина лиственницы?</vt:lpstr>
      <vt:lpstr>Какое хвойное дерево сбрасывает листву на зиму?</vt:lpstr>
      <vt:lpstr>Самое теневыносливое хвойное дерево?</vt:lpstr>
      <vt:lpstr>В переводе с японского это растение называют «серебряный абрикос». Что это за растение?</vt:lpstr>
      <vt:lpstr>Какое растение называют «виноградом хвойных лесов»?</vt:lpstr>
      <vt:lpstr>Отдел Голосеменные растения</vt:lpstr>
      <vt:lpstr>Голосеменные – это растения, которые образуют семена, но не формируют цветков и плодов</vt:lpstr>
      <vt:lpstr>Слайд 10</vt:lpstr>
      <vt:lpstr>Слайд 11</vt:lpstr>
      <vt:lpstr>В россии самое распространенное хвойное – лиственница, а в Пермском крае – сосна.</vt:lpstr>
      <vt:lpstr>Преимущества семян перед спорой:</vt:lpstr>
      <vt:lpstr>Слайд 14</vt:lpstr>
      <vt:lpstr>Слайд 15</vt:lpstr>
      <vt:lpstr>Класс саговниковые</vt:lpstr>
      <vt:lpstr>Класс гинкговые</vt:lpstr>
      <vt:lpstr>Класс хвойные</vt:lpstr>
      <vt:lpstr>Слайд 19</vt:lpstr>
      <vt:lpstr>Слайд 20</vt:lpstr>
      <vt:lpstr>Класс эфедровые</vt:lpstr>
      <vt:lpstr>В стебле – тонкая кора, хорошо развитая древесина, и плохо выраженная сердцевина</vt:lpstr>
      <vt:lpstr>У большинства  листья – игольчатые (хвоя)</vt:lpstr>
      <vt:lpstr>Изучите внешнее строение побегов голосеменных:</vt:lpstr>
      <vt:lpstr>Шишки – видоизмененные побеги!</vt:lpstr>
      <vt:lpstr>Мужские шишки – микростробилы:</vt:lpstr>
      <vt:lpstr>Женские шишки – макростробилы:</vt:lpstr>
      <vt:lpstr>Маркова Лайма Валдисовна, учитель химии и биологии  Усть-Язьвинской МСОШ Красновишерского района Пермского края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Голосеменные растения</dc:title>
  <dc:creator>Саша МАРКОВ</dc:creator>
  <cp:lastModifiedBy>Саша МАРКОВ</cp:lastModifiedBy>
  <cp:revision>9</cp:revision>
  <dcterms:created xsi:type="dcterms:W3CDTF">2008-12-03T13:38:43Z</dcterms:created>
  <dcterms:modified xsi:type="dcterms:W3CDTF">2009-07-22T04:22:43Z</dcterms:modified>
</cp:coreProperties>
</file>